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59" r:id="rId8"/>
    <p:sldId id="258" r:id="rId9"/>
    <p:sldId id="261" r:id="rId10"/>
    <p:sldId id="260" r:id="rId11"/>
    <p:sldId id="262" r:id="rId12"/>
    <p:sldId id="263" r:id="rId13"/>
    <p:sldId id="265" r:id="rId14"/>
    <p:sldId id="266" r:id="rId15"/>
    <p:sldId id="264" r:id="rId16"/>
    <p:sldId id="271" r:id="rId17"/>
    <p:sldId id="272" r:id="rId18"/>
    <p:sldId id="273" r:id="rId19"/>
    <p:sldId id="274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AD11-86D0-44FC-8B15-14B4E669E949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3630-5451-4A6E-8397-8CA4F4E58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99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AD11-86D0-44FC-8B15-14B4E669E949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3630-5451-4A6E-8397-8CA4F4E58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472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AD11-86D0-44FC-8B15-14B4E669E949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3630-5451-4A6E-8397-8CA4F4E58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4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AD11-86D0-44FC-8B15-14B4E669E949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3630-5451-4A6E-8397-8CA4F4E58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1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AD11-86D0-44FC-8B15-14B4E669E949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3630-5451-4A6E-8397-8CA4F4E58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73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AD11-86D0-44FC-8B15-14B4E669E949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3630-5451-4A6E-8397-8CA4F4E58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9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AD11-86D0-44FC-8B15-14B4E669E949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3630-5451-4A6E-8397-8CA4F4E58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61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AD11-86D0-44FC-8B15-14B4E669E949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3630-5451-4A6E-8397-8CA4F4E58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9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AD11-86D0-44FC-8B15-14B4E669E949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3630-5451-4A6E-8397-8CA4F4E58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1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AD11-86D0-44FC-8B15-14B4E669E949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3630-5451-4A6E-8397-8CA4F4E58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6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8AD11-86D0-44FC-8B15-14B4E669E949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93630-5451-4A6E-8397-8CA4F4E58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96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8AD11-86D0-44FC-8B15-14B4E669E949}" type="datetimeFigureOut">
              <a:rPr lang="en-US" smtClean="0"/>
              <a:t>5/10/2017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93630-5451-4A6E-8397-8CA4F4E58E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0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31186" y="0"/>
            <a:ext cx="124543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dirty="0" smtClean="0">
                <a:latin typeface="Adobe Caslon Pro Bold" panose="0205070206050A020403" pitchFamily="18" charset="0"/>
              </a:rPr>
              <a:t>Tourists Threaten the Arctic</a:t>
            </a:r>
            <a:endParaRPr lang="en-US" sz="8000" dirty="0">
              <a:latin typeface="Adobe Caslon Pro Bold" panose="0205070206050A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5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</p:spPr>
      </p:pic>
      <p:sp>
        <p:nvSpPr>
          <p:cNvPr id="5" name="TextBox 4"/>
          <p:cNvSpPr txBox="1"/>
          <p:nvPr/>
        </p:nvSpPr>
        <p:spPr>
          <a:xfrm>
            <a:off x="444500" y="1787524"/>
            <a:ext cx="1148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Water began pouring in and passengers raced from their cabins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535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762000"/>
            <a:ext cx="9187262" cy="5562600"/>
          </a:xfrm>
        </p:spPr>
      </p:pic>
      <p:sp>
        <p:nvSpPr>
          <p:cNvPr id="6" name="TextBox 5"/>
          <p:cNvSpPr txBox="1"/>
          <p:nvPr/>
        </p:nvSpPr>
        <p:spPr>
          <a:xfrm>
            <a:off x="533400" y="2191762"/>
            <a:ext cx="35179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All 154 people scrambled onto life boats to escape the sinking 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They were pulled to safety by two cruise ships sailing nearby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0064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588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495300" y="606424"/>
            <a:ext cx="1148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People were very luck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There are no cities, hospitals or rescuers nearby in Antarctica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454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0"/>
            <a:ext cx="12192000" cy="7716456"/>
          </a:xfrm>
        </p:spPr>
      </p:pic>
    </p:spTree>
    <p:extLst>
      <p:ext uri="{BB962C8B-B14F-4D97-AF65-F5344CB8AC3E}">
        <p14:creationId xmlns:p14="http://schemas.microsoft.com/office/powerpoint/2010/main" val="210296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67414"/>
          </a:xfrm>
        </p:spPr>
      </p:pic>
    </p:spTree>
    <p:extLst>
      <p:ext uri="{BB962C8B-B14F-4D97-AF65-F5344CB8AC3E}">
        <p14:creationId xmlns:p14="http://schemas.microsoft.com/office/powerpoint/2010/main" val="208881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425273"/>
          </a:xfrm>
        </p:spPr>
      </p:pic>
    </p:spTree>
    <p:extLst>
      <p:ext uri="{BB962C8B-B14F-4D97-AF65-F5344CB8AC3E}">
        <p14:creationId xmlns:p14="http://schemas.microsoft.com/office/powerpoint/2010/main" val="11913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7101" y="0"/>
            <a:ext cx="17556481" cy="6858000"/>
          </a:xfrm>
        </p:spPr>
      </p:pic>
      <p:sp>
        <p:nvSpPr>
          <p:cNvPr id="5" name="TextBox 4"/>
          <p:cNvSpPr txBox="1"/>
          <p:nvPr/>
        </p:nvSpPr>
        <p:spPr>
          <a:xfrm>
            <a:off x="495300" y="365125"/>
            <a:ext cx="1148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Expedition boom in 1969 with ships that carry hundreds of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One of them carried 3800 people ready top explore Antarctica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404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758" y="-33338"/>
            <a:ext cx="8909242" cy="6891337"/>
          </a:xfrm>
        </p:spPr>
      </p:pic>
      <p:sp>
        <p:nvSpPr>
          <p:cNvPr id="5" name="TextBox 4"/>
          <p:cNvSpPr txBox="1"/>
          <p:nvPr/>
        </p:nvSpPr>
        <p:spPr>
          <a:xfrm>
            <a:off x="177800" y="1211727"/>
            <a:ext cx="310495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Many ships burn cheap fuel to save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This in turn affects the environment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Pollutes the air and harms the habitats in that environment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998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</p:spPr>
      </p:pic>
      <p:sp>
        <p:nvSpPr>
          <p:cNvPr id="5" name="TextBox 4"/>
          <p:cNvSpPr txBox="1"/>
          <p:nvPr/>
        </p:nvSpPr>
        <p:spPr>
          <a:xfrm>
            <a:off x="838200" y="735906"/>
            <a:ext cx="1097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People are climbing into penguin habitats and disturbing their colonies just to get the perfect picture</a:t>
            </a:r>
          </a:p>
          <a:p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88057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88900" y="801688"/>
            <a:ext cx="310495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Many are trampling moss beds which take centuries to grow a few inches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People sometimes bring in invasive species which have hitchhiked on their boots, clothes and backpacks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122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</p:spPr>
      </p:pic>
      <p:sp>
        <p:nvSpPr>
          <p:cNvPr id="5" name="TextBox 4"/>
          <p:cNvSpPr txBox="1"/>
          <p:nvPr/>
        </p:nvSpPr>
        <p:spPr>
          <a:xfrm>
            <a:off x="381000" y="365125"/>
            <a:ext cx="6599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Tourists love taking cruises into the arctic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Beautiful place to travel to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4024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3531"/>
            <a:ext cx="11734800" cy="4351338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4400" b="1" dirty="0" smtClean="0"/>
              <a:t>How do tourists threaten the habitats in Antarctica? Explain and provide examples.</a:t>
            </a:r>
          </a:p>
          <a:p>
            <a:pPr marL="514350" indent="-514350">
              <a:buAutoNum type="arabicPeriod"/>
            </a:pPr>
            <a:endParaRPr lang="en-US" sz="4400" b="1" dirty="0" smtClean="0"/>
          </a:p>
          <a:p>
            <a:pPr marL="514350" indent="-514350">
              <a:buAutoNum type="arabicPeriod"/>
            </a:pPr>
            <a:r>
              <a:rPr lang="en-US" sz="4400" b="1" dirty="0" smtClean="0"/>
              <a:t>What are the benefits of tourism in Antarctica?</a:t>
            </a:r>
          </a:p>
          <a:p>
            <a:pPr marL="514350" indent="-514350">
              <a:buAutoNum type="arabicPeriod"/>
            </a:pPr>
            <a:endParaRPr lang="en-US" sz="4400" b="1" dirty="0" smtClean="0"/>
          </a:p>
          <a:p>
            <a:pPr marL="514350" indent="-514350">
              <a:buAutoNum type="arabicPeriod"/>
            </a:pPr>
            <a:r>
              <a:rPr lang="en-US" sz="4400" b="1" dirty="0" smtClean="0"/>
              <a:t>What are the drawbacks of keeping Antarctica as a popular tourism spot for people around the world?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5401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0"/>
            <a:ext cx="12192000" cy="8046720"/>
          </a:xfrm>
        </p:spPr>
      </p:pic>
    </p:spTree>
    <p:extLst>
      <p:ext uri="{BB962C8B-B14F-4D97-AF65-F5344CB8AC3E}">
        <p14:creationId xmlns:p14="http://schemas.microsoft.com/office/powerpoint/2010/main" val="395316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901" y="0"/>
            <a:ext cx="15266503" cy="6858000"/>
          </a:xfrm>
        </p:spPr>
      </p:pic>
    </p:spTree>
    <p:extLst>
      <p:ext uri="{BB962C8B-B14F-4D97-AF65-F5344CB8AC3E}">
        <p14:creationId xmlns:p14="http://schemas.microsoft.com/office/powerpoint/2010/main" val="339120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6400"/>
            <a:ext cx="12192000" cy="8058912"/>
          </a:xfrm>
        </p:spPr>
      </p:pic>
    </p:spTree>
    <p:extLst>
      <p:ext uri="{BB962C8B-B14F-4D97-AF65-F5344CB8AC3E}">
        <p14:creationId xmlns:p14="http://schemas.microsoft.com/office/powerpoint/2010/main" val="7147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1198" cy="6946900"/>
          </a:xfrm>
        </p:spPr>
      </p:pic>
    </p:spTree>
    <p:extLst>
      <p:ext uri="{BB962C8B-B14F-4D97-AF65-F5344CB8AC3E}">
        <p14:creationId xmlns:p14="http://schemas.microsoft.com/office/powerpoint/2010/main" val="100841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0124" y="0"/>
            <a:ext cx="13672248" cy="6858000"/>
          </a:xfrm>
        </p:spPr>
      </p:pic>
    </p:spTree>
    <p:extLst>
      <p:ext uri="{BB962C8B-B14F-4D97-AF65-F5344CB8AC3E}">
        <p14:creationId xmlns:p14="http://schemas.microsoft.com/office/powerpoint/2010/main" val="71874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07680"/>
          </a:xfrm>
        </p:spPr>
      </p:pic>
      <p:sp>
        <p:nvSpPr>
          <p:cNvPr id="8" name="TextBox 7"/>
          <p:cNvSpPr txBox="1"/>
          <p:nvPr/>
        </p:nvSpPr>
        <p:spPr>
          <a:xfrm>
            <a:off x="381000" y="365124"/>
            <a:ext cx="1148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In November 2007, the M/S Explorer was traveling through ice near Antarctica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 smtClean="0"/>
              <a:t>Suddenly, it hit an iceberg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259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460977"/>
            <a:ext cx="10096500" cy="5997321"/>
          </a:xfrm>
        </p:spPr>
      </p:pic>
    </p:spTree>
    <p:extLst>
      <p:ext uri="{BB962C8B-B14F-4D97-AF65-F5344CB8AC3E}">
        <p14:creationId xmlns:p14="http://schemas.microsoft.com/office/powerpoint/2010/main" val="163603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214</Words>
  <Application>Microsoft Office PowerPoint</Application>
  <PresentationFormat>Widescreen</PresentationFormat>
  <Paragraphs>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Adobe Caslon Pro Bold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Dufferin-Peel Catholic District School Board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Fung, Bianca</dc:creator>
  <cp:lastModifiedBy>Fung, Bianca</cp:lastModifiedBy>
  <cp:revision>8</cp:revision>
  <dcterms:created xsi:type="dcterms:W3CDTF">2017-05-10T20:32:41Z</dcterms:created>
  <dcterms:modified xsi:type="dcterms:W3CDTF">2017-05-11T15:32:40Z</dcterms:modified>
</cp:coreProperties>
</file>